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0" r:id="rId6"/>
    <p:sldMasterId id="2147483662" r:id="rId7"/>
    <p:sldMasterId id="2147483664" r:id="rId8"/>
    <p:sldMasterId id="2147483666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10080625" cy="5670550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B10B5-692C-A7DF-42A7-A8E760F2A837}" v="21" dt="2024-12-02T12:34:45.209"/>
    <p1510:client id="{4D1F300E-1600-E716-B619-E56CB042FEB7}" v="1" dt="2024-12-02T12:23:24.566"/>
    <p1510:client id="{6E584F63-9A59-B09A-4736-91309120C472}" v="16" dt="2024-12-02T12:17:43.109"/>
    <p1510:client id="{C1458290-68C6-F93E-2163-74703981DF7A}" v="18" dt="2024-12-02T12:55:58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ch, F. van den (Floris)" userId="S::boschfvanden1@vuw.leidenuniv.nl::11b236c6-6e07-42d0-b7b7-22ce1aeacf44" providerId="AD" clId="Web-{4D1F300E-1600-E716-B619-E56CB042FEB7}"/>
    <pc:docChg chg="modSld">
      <pc:chgData name="Bosch, F. van den (Floris)" userId="S::boschfvanden1@vuw.leidenuniv.nl::11b236c6-6e07-42d0-b7b7-22ce1aeacf44" providerId="AD" clId="Web-{4D1F300E-1600-E716-B619-E56CB042FEB7}" dt="2024-12-02T12:23:24.566" v="0" actId="1076"/>
      <pc:docMkLst>
        <pc:docMk/>
      </pc:docMkLst>
      <pc:sldChg chg="modSp">
        <pc:chgData name="Bosch, F. van den (Floris)" userId="S::boschfvanden1@vuw.leidenuniv.nl::11b236c6-6e07-42d0-b7b7-22ce1aeacf44" providerId="AD" clId="Web-{4D1F300E-1600-E716-B619-E56CB042FEB7}" dt="2024-12-02T12:23:24.566" v="0" actId="1076"/>
        <pc:sldMkLst>
          <pc:docMk/>
          <pc:sldMk cId="0" sldId="264"/>
        </pc:sldMkLst>
        <pc:picChg chg="mod">
          <ac:chgData name="Bosch, F. van den (Floris)" userId="S::boschfvanden1@vuw.leidenuniv.nl::11b236c6-6e07-42d0-b7b7-22ce1aeacf44" providerId="AD" clId="Web-{4D1F300E-1600-E716-B619-E56CB042FEB7}" dt="2024-12-02T12:23:24.566" v="0" actId="1076"/>
          <ac:picMkLst>
            <pc:docMk/>
            <pc:sldMk cId="0" sldId="264"/>
            <ac:picMk id="3" creationId="{CA938972-C5CA-A36F-4621-AFFF2B922ED6}"/>
          </ac:picMkLst>
        </pc:picChg>
      </pc:sldChg>
    </pc:docChg>
  </pc:docChgLst>
  <pc:docChgLst>
    <pc:chgData clId="Web-{6E584F63-9A59-B09A-4736-91309120C472}"/>
    <pc:docChg chg="modSld">
      <pc:chgData name="" userId="" providerId="" clId="Web-{6E584F63-9A59-B09A-4736-91309120C472}" dt="2024-12-02T12:08:10.770" v="0" actId="20577"/>
      <pc:docMkLst>
        <pc:docMk/>
      </pc:docMkLst>
      <pc:sldChg chg="modSp">
        <pc:chgData name="" userId="" providerId="" clId="Web-{6E584F63-9A59-B09A-4736-91309120C472}" dt="2024-12-02T12:08:10.770" v="0" actId="20577"/>
        <pc:sldMkLst>
          <pc:docMk/>
          <pc:sldMk cId="0" sldId="256"/>
        </pc:sldMkLst>
        <pc:spChg chg="mod">
          <ac:chgData name="" userId="" providerId="" clId="Web-{6E584F63-9A59-B09A-4736-91309120C472}" dt="2024-12-02T12:08:10.770" v="0" actId="20577"/>
          <ac:spMkLst>
            <pc:docMk/>
            <pc:sldMk cId="0" sldId="256"/>
            <ac:spMk id="97" creationId="{00000000-0000-0000-0000-000000000000}"/>
          </ac:spMkLst>
        </pc:spChg>
      </pc:sldChg>
    </pc:docChg>
  </pc:docChgLst>
  <pc:docChgLst>
    <pc:chgData name="Bosch, F. van den (Floris)" userId="S::boschfvanden1@vuw.leidenuniv.nl::11b236c6-6e07-42d0-b7b7-22ce1aeacf44" providerId="AD" clId="Web-{C1458290-68C6-F93E-2163-74703981DF7A}"/>
    <pc:docChg chg="modSld">
      <pc:chgData name="Bosch, F. van den (Floris)" userId="S::boschfvanden1@vuw.leidenuniv.nl::11b236c6-6e07-42d0-b7b7-22ce1aeacf44" providerId="AD" clId="Web-{C1458290-68C6-F93E-2163-74703981DF7A}" dt="2024-12-02T12:55:58.176" v="17"/>
      <pc:docMkLst>
        <pc:docMk/>
      </pc:docMkLst>
      <pc:sldChg chg="addSp delSp modSp addAnim delAnim modAnim">
        <pc:chgData name="Bosch, F. van den (Floris)" userId="S::boschfvanden1@vuw.leidenuniv.nl::11b236c6-6e07-42d0-b7b7-22ce1aeacf44" providerId="AD" clId="Web-{C1458290-68C6-F93E-2163-74703981DF7A}" dt="2024-12-02T12:55:58.176" v="17"/>
        <pc:sldMkLst>
          <pc:docMk/>
          <pc:sldMk cId="0" sldId="264"/>
        </pc:sldMkLst>
        <pc:picChg chg="add del mod">
          <ac:chgData name="Bosch, F. van den (Floris)" userId="S::boschfvanden1@vuw.leidenuniv.nl::11b236c6-6e07-42d0-b7b7-22ce1aeacf44" providerId="AD" clId="Web-{C1458290-68C6-F93E-2163-74703981DF7A}" dt="2024-12-02T12:53:29.171" v="11"/>
          <ac:picMkLst>
            <pc:docMk/>
            <pc:sldMk cId="0" sldId="264"/>
            <ac:picMk id="2" creationId="{3EF5BD21-430A-7E0C-3486-DF48D205F2F6}"/>
          </ac:picMkLst>
        </pc:picChg>
        <pc:picChg chg="add mod">
          <ac:chgData name="Bosch, F. van den (Floris)" userId="S::boschfvanden1@vuw.leidenuniv.nl::11b236c6-6e07-42d0-b7b7-22ce1aeacf44" providerId="AD" clId="Web-{C1458290-68C6-F93E-2163-74703981DF7A}" dt="2024-12-02T12:54:09.441" v="15" actId="1076"/>
          <ac:picMkLst>
            <pc:docMk/>
            <pc:sldMk cId="0" sldId="264"/>
            <ac:picMk id="3" creationId="{5842B4C1-FD62-E536-D20E-28F0EC707212}"/>
          </ac:picMkLst>
        </pc:picChg>
        <pc:picChg chg="del">
          <ac:chgData name="Bosch, F. van den (Floris)" userId="S::boschfvanden1@vuw.leidenuniv.nl::11b236c6-6e07-42d0-b7b7-22ce1aeacf44" providerId="AD" clId="Web-{C1458290-68C6-F93E-2163-74703981DF7A}" dt="2024-12-02T12:50:36.107" v="5"/>
          <ac:picMkLst>
            <pc:docMk/>
            <pc:sldMk cId="0" sldId="264"/>
            <ac:picMk id="6" creationId="{4C245E6B-F8F5-33A3-5588-8BFF6F4B53B3}"/>
          </ac:picMkLst>
        </pc:picChg>
      </pc:sldChg>
    </pc:docChg>
  </pc:docChgLst>
  <pc:docChgLst>
    <pc:chgData name="Bosch, F. van den (Floris)" userId="S::boschfvanden1@vuw.leidenuniv.nl::11b236c6-6e07-42d0-b7b7-22ce1aeacf44" providerId="AD" clId="Web-{6E584F63-9A59-B09A-4736-91309120C472}"/>
    <pc:docChg chg="modSld">
      <pc:chgData name="Bosch, F. van den (Floris)" userId="S::boschfvanden1@vuw.leidenuniv.nl::11b236c6-6e07-42d0-b7b7-22ce1aeacf44" providerId="AD" clId="Web-{6E584F63-9A59-B09A-4736-91309120C472}" dt="2024-12-02T12:17:43.109" v="13" actId="14100"/>
      <pc:docMkLst>
        <pc:docMk/>
      </pc:docMkLst>
      <pc:sldChg chg="modSp">
        <pc:chgData name="Bosch, F. van den (Floris)" userId="S::boschfvanden1@vuw.leidenuniv.nl::11b236c6-6e07-42d0-b7b7-22ce1aeacf44" providerId="AD" clId="Web-{6E584F63-9A59-B09A-4736-91309120C472}" dt="2024-12-02T12:08:12.770" v="0" actId="20577"/>
        <pc:sldMkLst>
          <pc:docMk/>
          <pc:sldMk cId="0" sldId="256"/>
        </pc:sldMkLst>
        <pc:spChg chg="mod">
          <ac:chgData name="Bosch, F. van den (Floris)" userId="S::boschfvanden1@vuw.leidenuniv.nl::11b236c6-6e07-42d0-b7b7-22ce1aeacf44" providerId="AD" clId="Web-{6E584F63-9A59-B09A-4736-91309120C472}" dt="2024-12-02T12:08:12.770" v="0" actId="20577"/>
          <ac:spMkLst>
            <pc:docMk/>
            <pc:sldMk cId="0" sldId="256"/>
            <ac:spMk id="97" creationId="{00000000-0000-0000-0000-000000000000}"/>
          </ac:spMkLst>
        </pc:spChg>
      </pc:sldChg>
      <pc:sldChg chg="addSp delSp modSp addAnim delAnim">
        <pc:chgData name="Bosch, F. van den (Floris)" userId="S::boschfvanden1@vuw.leidenuniv.nl::11b236c6-6e07-42d0-b7b7-22ce1aeacf44" providerId="AD" clId="Web-{6E584F63-9A59-B09A-4736-91309120C472}" dt="2024-12-02T12:17:43.109" v="13" actId="14100"/>
        <pc:sldMkLst>
          <pc:docMk/>
          <pc:sldMk cId="0" sldId="264"/>
        </pc:sldMkLst>
        <pc:picChg chg="add del mod">
          <ac:chgData name="Bosch, F. van den (Floris)" userId="S::boschfvanden1@vuw.leidenuniv.nl::11b236c6-6e07-42d0-b7b7-22ce1aeacf44" providerId="AD" clId="Web-{6E584F63-9A59-B09A-4736-91309120C472}" dt="2024-12-02T12:16:34.170" v="8"/>
          <ac:picMkLst>
            <pc:docMk/>
            <pc:sldMk cId="0" sldId="264"/>
            <ac:picMk id="2" creationId="{3EBC2DDA-52E3-899B-CFF4-DE15EC36D4F2}"/>
          </ac:picMkLst>
        </pc:picChg>
        <pc:picChg chg="add mod">
          <ac:chgData name="Bosch, F. van den (Floris)" userId="S::boschfvanden1@vuw.leidenuniv.nl::11b236c6-6e07-42d0-b7b7-22ce1aeacf44" providerId="AD" clId="Web-{6E584F63-9A59-B09A-4736-91309120C472}" dt="2024-12-02T12:17:43.109" v="13" actId="14100"/>
          <ac:picMkLst>
            <pc:docMk/>
            <pc:sldMk cId="0" sldId="264"/>
            <ac:picMk id="3" creationId="{CA938972-C5CA-A36F-4621-AFFF2B922ED6}"/>
          </ac:picMkLst>
        </pc:picChg>
        <pc:picChg chg="del">
          <ac:chgData name="Bosch, F. van den (Floris)" userId="S::boschfvanden1@vuw.leidenuniv.nl::11b236c6-6e07-42d0-b7b7-22ce1aeacf44" providerId="AD" clId="Web-{6E584F63-9A59-B09A-4736-91309120C472}" dt="2024-12-02T12:10:11.710" v="2"/>
          <ac:picMkLst>
            <pc:docMk/>
            <pc:sldMk cId="0" sldId="264"/>
            <ac:picMk id="137" creationId="{00000000-0000-0000-0000-000000000000}"/>
          </ac:picMkLst>
        </pc:picChg>
      </pc:sldChg>
    </pc:docChg>
  </pc:docChgLst>
  <pc:docChgLst>
    <pc:chgData name="Bosch, F. van den (Floris)" userId="S::boschfvanden1@vuw.leidenuniv.nl::11b236c6-6e07-42d0-b7b7-22ce1aeacf44" providerId="AD" clId="Web-{018B10B5-692C-A7DF-42A7-A8E760F2A837}"/>
    <pc:docChg chg="modSld">
      <pc:chgData name="Bosch, F. van den (Floris)" userId="S::boschfvanden1@vuw.leidenuniv.nl::11b236c6-6e07-42d0-b7b7-22ce1aeacf44" providerId="AD" clId="Web-{018B10B5-692C-A7DF-42A7-A8E760F2A837}" dt="2024-12-02T12:34:45.209" v="20" actId="1076"/>
      <pc:docMkLst>
        <pc:docMk/>
      </pc:docMkLst>
      <pc:sldChg chg="addSp delSp modSp addAnim delAnim">
        <pc:chgData name="Bosch, F. van den (Floris)" userId="S::boschfvanden1@vuw.leidenuniv.nl::11b236c6-6e07-42d0-b7b7-22ce1aeacf44" providerId="AD" clId="Web-{018B10B5-692C-A7DF-42A7-A8E760F2A837}" dt="2024-12-02T12:34:45.209" v="20" actId="1076"/>
        <pc:sldMkLst>
          <pc:docMk/>
          <pc:sldMk cId="0" sldId="264"/>
        </pc:sldMkLst>
        <pc:picChg chg="add del mod">
          <ac:chgData name="Bosch, F. van den (Floris)" userId="S::boschfvanden1@vuw.leidenuniv.nl::11b236c6-6e07-42d0-b7b7-22ce1aeacf44" providerId="AD" clId="Web-{018B10B5-692C-A7DF-42A7-A8E760F2A837}" dt="2024-12-02T12:28:55.012" v="9"/>
          <ac:picMkLst>
            <pc:docMk/>
            <pc:sldMk cId="0" sldId="264"/>
            <ac:picMk id="2" creationId="{5D9A396E-9F6C-4C4C-BD60-8BD13A3C3215}"/>
          </ac:picMkLst>
        </pc:picChg>
        <pc:picChg chg="del">
          <ac:chgData name="Bosch, F. van den (Floris)" userId="S::boschfvanden1@vuw.leidenuniv.nl::11b236c6-6e07-42d0-b7b7-22ce1aeacf44" providerId="AD" clId="Web-{018B10B5-692C-A7DF-42A7-A8E760F2A837}" dt="2024-12-02T12:25:18.399" v="0"/>
          <ac:picMkLst>
            <pc:docMk/>
            <pc:sldMk cId="0" sldId="264"/>
            <ac:picMk id="3" creationId="{CA938972-C5CA-A36F-4621-AFFF2B922ED6}"/>
          </ac:picMkLst>
        </pc:picChg>
        <pc:picChg chg="add del mod">
          <ac:chgData name="Bosch, F. van den (Floris)" userId="S::boschfvanden1@vuw.leidenuniv.nl::11b236c6-6e07-42d0-b7b7-22ce1aeacf44" providerId="AD" clId="Web-{018B10B5-692C-A7DF-42A7-A8E760F2A837}" dt="2024-12-02T12:34:17.003" v="15"/>
          <ac:picMkLst>
            <pc:docMk/>
            <pc:sldMk cId="0" sldId="264"/>
            <ac:picMk id="5" creationId="{ADF0DC55-CD92-701D-A3F5-EF4A5FCE96B4}"/>
          </ac:picMkLst>
        </pc:picChg>
        <pc:picChg chg="add mod">
          <ac:chgData name="Bosch, F. van den (Floris)" userId="S::boschfvanden1@vuw.leidenuniv.nl::11b236c6-6e07-42d0-b7b7-22ce1aeacf44" providerId="AD" clId="Web-{018B10B5-692C-A7DF-42A7-A8E760F2A837}" dt="2024-12-02T12:34:45.209" v="20" actId="1076"/>
          <ac:picMkLst>
            <pc:docMk/>
            <pc:sldMk cId="0" sldId="264"/>
            <ac:picMk id="6" creationId="{4C245E6B-F8F5-33A3-5588-8BFF6F4B53B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3423F6C-289C-435D-9DC9-39D813748C3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C705252-ADEB-4A21-B18E-29B485CB0544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ar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95C48B4-718C-4D7C-9FAF-18BB246C426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5137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043640" y="1326600"/>
            <a:ext cx="5137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B24712-E2EF-43E6-BD6F-3AE625FE5DC0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66DD444-1A8D-4FB8-B94B-954090121664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2C669CA-E652-4747-A9C3-1EB760BAFE0D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D001FB79-658E-443C-98CC-C1FF8E3AAD1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CE9621EE-D7D0-4B91-8708-1B9E6AEC16D6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5137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1043640" y="1326600"/>
            <a:ext cx="5137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84C1089-1C06-4846-BFAB-75BF16DA0950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1068349-7EAD-4AB8-828D-F94D962C6B45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a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6C267C2-0191-4D02-AD07-BC3C4219584F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10" name="Afbeelding 9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2" name="Afbeelding 1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3" name="Afbeelding 2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4" name="Afbeelding 3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5" name="Afbeelding 4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2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sldNum" idx="1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E75AA1CB-B48E-4FC0-85E2-C09F7C68B99B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12" name="Afbeelding 11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13" name="Afbeelding 12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14" name="Afbeelding 13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15" name="Afbeelding 14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16" name="Afbeelding 15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ftr" idx="2"/>
          </p:nvPr>
        </p:nvSpPr>
        <p:spPr>
          <a:xfrm>
            <a:off x="2880000" y="5273280"/>
            <a:ext cx="431712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&lt;voettekst&gt;</a:t>
            </a:r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3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A8F9AEFC-170B-4DEA-AFF7-E9BB50115472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dt" idx="4"/>
          </p:nvPr>
        </p:nvSpPr>
        <p:spPr>
          <a:xfrm>
            <a:off x="504000" y="5273280"/>
            <a:ext cx="234540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&lt;datum/tijd&gt;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27" name="Afbeelding 26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28" name="Afbeelding 27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29" name="Afbeelding 28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30" name="Afbeelding 29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31" name="Afbeelding 30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sldNum" idx="5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95E812B4-9E72-4597-899B-7B36B1E8A469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36" name="Afbeelding 35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37" name="Afbeelding 36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38" name="Afbeelding 37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39" name="Afbeelding 38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40" name="Afbeelding 39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2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B863AF9-D16B-4B09-9FD9-DC439B754B5C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fbeelding 45"/>
          <p:cNvPicPr/>
          <p:nvPr/>
        </p:nvPicPr>
        <p:blipFill>
          <a:blip r:embed="rId5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47" name="Afbeelding 46"/>
          <p:cNvPicPr/>
          <p:nvPr/>
        </p:nvPicPr>
        <p:blipFill>
          <a:blip r:embed="rId6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48" name="Afbeelding 47"/>
          <p:cNvPicPr/>
          <p:nvPr/>
        </p:nvPicPr>
        <p:blipFill>
          <a:blip r:embed="rId7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49" name="Afbeelding 48"/>
          <p:cNvPicPr/>
          <p:nvPr/>
        </p:nvPicPr>
        <p:blipFill>
          <a:blip r:embed="rId8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50" name="Afbeelding 49"/>
          <p:cNvPicPr/>
          <p:nvPr/>
        </p:nvPicPr>
        <p:blipFill>
          <a:blip r:embed="rId8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51" name="Afbeelding 50"/>
          <p:cNvPicPr/>
          <p:nvPr/>
        </p:nvPicPr>
        <p:blipFill>
          <a:blip r:embed="rId6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610640" y="1326600"/>
            <a:ext cx="105336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55" name="PlaceHolder 4"/>
          <p:cNvSpPr>
            <a:spLocks noGrp="1"/>
          </p:cNvSpPr>
          <p:nvPr>
            <p:ph type="sldNum" idx="7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2A8D7A88-C45C-4885-B3D9-D72439082C7E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62" name="Afbeelding 61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63" name="Afbeelding 62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64" name="Afbeelding 63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65" name="Afbeelding 64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66" name="Afbeelding 65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sldNum" idx="8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9F31B162-C83A-4B6B-BE95-54FDF7187154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Afbeelding 67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69" name="Afbeelding 68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70" name="Afbeelding 69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71" name="Afbeelding 70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72" name="Afbeelding 71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73" name="Afbeelding 72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2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76" name="PlaceHolder 3"/>
          <p:cNvSpPr>
            <a:spLocks noGrp="1"/>
          </p:cNvSpPr>
          <p:nvPr>
            <p:ph type="sldNum" idx="9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9542672F-ED12-4AD9-95FA-9F7F675AAD92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Afbeelding 78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80" name="Afbeelding 79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81" name="Afbeelding 80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82" name="Afbeelding 81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83" name="Afbeelding 82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84" name="Afbeelding 83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sldNum" idx="10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C8FE597B-E0C8-47AD-AD84-6F1F909D62B4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Afbeelding 85"/>
          <p:cNvPicPr/>
          <p:nvPr/>
        </p:nvPicPr>
        <p:blipFill>
          <a:blip r:embed="rId3"/>
          <a:stretch/>
        </p:blipFill>
        <p:spPr>
          <a:xfrm>
            <a:off x="0" y="5120280"/>
            <a:ext cx="10076760" cy="1032120"/>
          </a:xfrm>
          <a:prstGeom prst="rect">
            <a:avLst/>
          </a:prstGeom>
          <a:ln w="0">
            <a:noFill/>
          </a:ln>
        </p:spPr>
      </p:pic>
      <p:pic>
        <p:nvPicPr>
          <p:cNvPr id="87" name="Afbeelding 86"/>
          <p:cNvPicPr/>
          <p:nvPr/>
        </p:nvPicPr>
        <p:blipFill>
          <a:blip r:embed="rId4"/>
          <a:stretch/>
        </p:blipFill>
        <p:spPr>
          <a:xfrm rot="8000400">
            <a:off x="-297360" y="2937600"/>
            <a:ext cx="839520" cy="839520"/>
          </a:xfrm>
          <a:prstGeom prst="rect">
            <a:avLst/>
          </a:prstGeom>
          <a:ln w="0">
            <a:noFill/>
          </a:ln>
        </p:spPr>
      </p:pic>
      <p:pic>
        <p:nvPicPr>
          <p:cNvPr id="88" name="Afbeelding 87"/>
          <p:cNvPicPr/>
          <p:nvPr/>
        </p:nvPicPr>
        <p:blipFill>
          <a:blip r:embed="rId5"/>
          <a:stretch/>
        </p:blipFill>
        <p:spPr>
          <a:xfrm rot="2488800">
            <a:off x="-135000" y="44557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89" name="Afbeelding 88"/>
          <p:cNvPicPr/>
          <p:nvPr/>
        </p:nvPicPr>
        <p:blipFill>
          <a:blip r:embed="rId6"/>
          <a:stretch/>
        </p:blipFill>
        <p:spPr>
          <a:xfrm rot="3570600">
            <a:off x="9318960" y="77364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90" name="Afbeelding 89"/>
          <p:cNvPicPr/>
          <p:nvPr/>
        </p:nvPicPr>
        <p:blipFill>
          <a:blip r:embed="rId6"/>
          <a:stretch/>
        </p:blipFill>
        <p:spPr>
          <a:xfrm rot="19906800">
            <a:off x="-179280" y="-177120"/>
            <a:ext cx="1077120" cy="1077120"/>
          </a:xfrm>
          <a:prstGeom prst="rect">
            <a:avLst/>
          </a:prstGeom>
          <a:ln w="0">
            <a:noFill/>
          </a:ln>
        </p:spPr>
      </p:pic>
      <p:pic>
        <p:nvPicPr>
          <p:cNvPr id="91" name="Afbeelding 90"/>
          <p:cNvPicPr/>
          <p:nvPr/>
        </p:nvPicPr>
        <p:blipFill>
          <a:blip r:embed="rId4"/>
          <a:stretch/>
        </p:blipFill>
        <p:spPr>
          <a:xfrm rot="4767000">
            <a:off x="9348480" y="4306320"/>
            <a:ext cx="839520" cy="83952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titeltekst te bewerken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2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Klik om de opmaak van de overzichtstekst te bewerken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Tweede overzichtsniveau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Derde overzichtsniveau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Vierde overzichtsniveau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Vijfde overzichtsniveau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Zesde overzichtsniveau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Zevende overzichtsniveau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sldNum" idx="11"/>
          </p:nvPr>
        </p:nvSpPr>
        <p:spPr>
          <a:xfrm>
            <a:off x="9135360" y="5263560"/>
            <a:ext cx="689040" cy="38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FFFFFF"/>
                </a:solidFill>
                <a:uFillTx/>
                <a:latin typeface="Open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8FEB8EEA-20D5-439D-8CF6-ABA7825ADBA1}" type="slidenum">
              <a:rPr lang="en-US" sz="1400" b="0" u="none" strike="noStrike">
                <a:solidFill>
                  <a:srgbClr val="FFFFFF"/>
                </a:solidFill>
                <a:uFillTx/>
                <a:latin typeface="Open Sans"/>
              </a:rPr>
              <a:t>‹nr.›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68760" cy="43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u="none" strike="noStrike">
                <a:solidFill>
                  <a:srgbClr val="000000"/>
                </a:solidFill>
                <a:uFillTx/>
                <a:latin typeface="Open Sans"/>
              </a:rPr>
              <a:t>The Role of </a:t>
            </a:r>
            <a:r>
              <a:rPr lang="en-US" sz="3600" b="1" i="1" u="none" strike="noStrike">
                <a:solidFill>
                  <a:srgbClr val="000000"/>
                </a:solidFill>
                <a:uFillTx/>
                <a:latin typeface="Open Sans"/>
              </a:rPr>
              <a:t>Vibrational Excitations</a:t>
            </a:r>
            <a:r>
              <a:rPr lang="en-US" sz="3600" b="1" u="none" strike="noStrike">
                <a:solidFill>
                  <a:srgbClr val="000000"/>
                </a:solidFill>
                <a:uFillTx/>
                <a:latin typeface="Open Sans"/>
              </a:rPr>
              <a:t> </a:t>
            </a:r>
            <a:br>
              <a:rPr sz="3600"/>
            </a:br>
            <a:r>
              <a:rPr lang="en-US" sz="3600" b="1" u="none" strike="noStrike">
                <a:solidFill>
                  <a:srgbClr val="000000"/>
                </a:solidFill>
                <a:uFillTx/>
                <a:latin typeface="Open Sans"/>
              </a:rPr>
              <a:t>in N</a:t>
            </a:r>
            <a:r>
              <a:rPr lang="en-US" sz="3600" b="1" u="none" strike="noStrike" baseline="-8000">
                <a:solidFill>
                  <a:srgbClr val="000000"/>
                </a:solidFill>
                <a:uFillTx/>
                <a:latin typeface="Open Sans"/>
              </a:rPr>
              <a:t>2</a:t>
            </a:r>
            <a:r>
              <a:rPr lang="en-US" sz="3600" b="1" u="none" strike="noStrike">
                <a:solidFill>
                  <a:srgbClr val="000000"/>
                </a:solidFill>
                <a:uFillTx/>
                <a:latin typeface="Open Sans"/>
              </a:rPr>
              <a:t> Dissociative Chemisorption </a:t>
            </a:r>
            <a:br>
              <a:rPr sz="3600"/>
            </a:br>
            <a:r>
              <a:rPr lang="en-US" sz="3600" b="1" u="none" strike="noStrike">
                <a:solidFill>
                  <a:srgbClr val="000000"/>
                </a:solidFill>
                <a:uFillTx/>
                <a:latin typeface="Open Sans"/>
              </a:rPr>
              <a:t>on Ru(0001) for Catalytic Processes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Rechthoek 97"/>
          <p:cNvSpPr/>
          <p:nvPr/>
        </p:nvSpPr>
        <p:spPr>
          <a:xfrm>
            <a:off x="2160000" y="3836520"/>
            <a:ext cx="5577120" cy="102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Open Sans"/>
                <a:ea typeface="DejaVu Sans"/>
              </a:rPr>
              <a:t>Floris van den Bosch</a:t>
            </a:r>
            <a:br>
              <a:rPr sz="1800"/>
            </a:br>
            <a:r>
              <a:rPr lang="en-US" sz="1800" b="0" u="none" strike="noStrike">
                <a:solidFill>
                  <a:srgbClr val="000000"/>
                </a:solidFill>
                <a:uFillTx/>
                <a:latin typeface="Open Sans"/>
                <a:ea typeface="DejaVu Sans"/>
              </a:rPr>
              <a:t>N. Gerrits, J. Meyer.</a:t>
            </a:r>
            <a:br>
              <a:rPr sz="1800"/>
            </a:br>
            <a:r>
              <a:rPr lang="en-US" sz="1800" b="0" u="none" strike="noStrike">
                <a:solidFill>
                  <a:srgbClr val="000000"/>
                </a:solidFill>
                <a:uFillTx/>
                <a:latin typeface="Open Sans"/>
                <a:ea typeface="DejaVu Sans"/>
              </a:rPr>
              <a:t>Leiden University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48B1A1B-CB37-4755-83D1-E0EF472A6977}" type="slidenum"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Vibrational Efficacy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113440" y="1440000"/>
            <a:ext cx="442440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Vibrational excitation </a:t>
            </a: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increases reactivity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Excitation corresponds to </a:t>
            </a: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Energy shift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Vibrational Efficacy: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</a:t>
            </a:r>
          </a:p>
        </p:txBody>
      </p:sp>
      <p:pic>
        <p:nvPicPr>
          <p:cNvPr id="141" name="Afbeelding 140"/>
          <p:cNvPicPr/>
          <p:nvPr/>
        </p:nvPicPr>
        <p:blipFill>
          <a:blip r:embed="rId2"/>
          <a:stretch/>
        </p:blipFill>
        <p:spPr>
          <a:xfrm>
            <a:off x="705960" y="1620000"/>
            <a:ext cx="4151880" cy="3237840"/>
          </a:xfrm>
          <a:prstGeom prst="rect">
            <a:avLst/>
          </a:prstGeom>
          <a:ln w="0">
            <a:noFill/>
          </a:ln>
        </p:spPr>
      </p:pic>
      <p:pic>
        <p:nvPicPr>
          <p:cNvPr id="142" name="Afbeelding 141"/>
          <p:cNvPicPr/>
          <p:nvPr/>
        </p:nvPicPr>
        <p:blipFill>
          <a:blip r:embed="rId3"/>
          <a:stretch/>
        </p:blipFill>
        <p:spPr>
          <a:xfrm>
            <a:off x="6300000" y="3780000"/>
            <a:ext cx="2145240" cy="1224720"/>
          </a:xfrm>
          <a:prstGeom prst="rect">
            <a:avLst/>
          </a:prstGeom>
          <a:ln w="0">
            <a:noFill/>
          </a:ln>
        </p:spPr>
      </p:pic>
      <p:sp>
        <p:nvSpPr>
          <p:cNvPr id="143" name="Rechthoek 142"/>
          <p:cNvSpPr/>
          <p:nvPr/>
        </p:nvSpPr>
        <p:spPr>
          <a:xfrm>
            <a:off x="1416240" y="1273680"/>
            <a:ext cx="278244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Dissociation Probability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Rechthoek 143"/>
          <p:cNvSpPr/>
          <p:nvPr/>
        </p:nvSpPr>
        <p:spPr>
          <a:xfrm flipV="1">
            <a:off x="6480000" y="4138560"/>
            <a:ext cx="358920" cy="538920"/>
          </a:xfrm>
          <a:prstGeom prst="rect">
            <a:avLst/>
          </a:prstGeom>
          <a:noFill/>
          <a:ln w="38160">
            <a:solidFill>
              <a:srgbClr val="FF86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45" name="Afbeelding 144"/>
          <p:cNvPicPr/>
          <p:nvPr/>
        </p:nvPicPr>
        <p:blipFill>
          <a:blip r:embed="rId3"/>
          <a:srcRect l="43782" t="10674" r="7807" b="55983"/>
          <a:stretch/>
        </p:blipFill>
        <p:spPr>
          <a:xfrm>
            <a:off x="2970360" y="3905640"/>
            <a:ext cx="808920" cy="316800"/>
          </a:xfrm>
          <a:prstGeom prst="rect">
            <a:avLst/>
          </a:prstGeom>
          <a:ln w="29160">
            <a:solidFill>
              <a:srgbClr val="FF00FD"/>
            </a:solidFill>
            <a:round/>
          </a:ln>
        </p:spPr>
      </p:pic>
      <p:pic>
        <p:nvPicPr>
          <p:cNvPr id="146" name="Afbeelding 145"/>
          <p:cNvPicPr/>
          <p:nvPr/>
        </p:nvPicPr>
        <p:blipFill>
          <a:blip r:embed="rId3"/>
          <a:srcRect l="43782" t="10674" r="7807" b="55983"/>
          <a:stretch/>
        </p:blipFill>
        <p:spPr>
          <a:xfrm>
            <a:off x="7398720" y="2753640"/>
            <a:ext cx="880560" cy="344880"/>
          </a:xfrm>
          <a:prstGeom prst="rect">
            <a:avLst/>
          </a:prstGeom>
          <a:ln w="29160">
            <a:solidFill>
              <a:srgbClr val="FF00FD"/>
            </a:solidFill>
            <a:round/>
          </a:ln>
        </p:spPr>
      </p:pic>
      <p:pic>
        <p:nvPicPr>
          <p:cNvPr id="147" name="Afbeelding 146"/>
          <p:cNvPicPr/>
          <p:nvPr/>
        </p:nvPicPr>
        <p:blipFill>
          <a:blip r:embed="rId3"/>
          <a:srcRect l="43782" t="10674" r="7807" b="55983"/>
          <a:stretch/>
        </p:blipFill>
        <p:spPr>
          <a:xfrm>
            <a:off x="7290720" y="3941640"/>
            <a:ext cx="880560" cy="344880"/>
          </a:xfrm>
          <a:prstGeom prst="rect">
            <a:avLst/>
          </a:prstGeom>
          <a:ln w="29160">
            <a:solidFill>
              <a:srgbClr val="FF00FD"/>
            </a:solidFill>
            <a:round/>
          </a:ln>
        </p:spPr>
      </p:pic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5C1EE961-6B05-4641-AFD9-1620B5960256}" type="slidenum"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fbeelding 147"/>
          <p:cNvPicPr/>
          <p:nvPr/>
        </p:nvPicPr>
        <p:blipFill>
          <a:blip r:embed="rId2"/>
          <a:stretch/>
        </p:blipFill>
        <p:spPr>
          <a:xfrm>
            <a:off x="5391000" y="1735920"/>
            <a:ext cx="3863520" cy="3237840"/>
          </a:xfrm>
          <a:prstGeom prst="rect">
            <a:avLst/>
          </a:prstGeom>
          <a:ln w="0">
            <a:noFill/>
          </a:ln>
        </p:spPr>
      </p:pic>
      <p:pic>
        <p:nvPicPr>
          <p:cNvPr id="149" name="Afbeelding 148"/>
          <p:cNvPicPr/>
          <p:nvPr/>
        </p:nvPicPr>
        <p:blipFill>
          <a:blip r:embed="rId3"/>
          <a:stretch/>
        </p:blipFill>
        <p:spPr>
          <a:xfrm>
            <a:off x="705960" y="1620000"/>
            <a:ext cx="4151880" cy="3237840"/>
          </a:xfrm>
          <a:prstGeom prst="rect">
            <a:avLst/>
          </a:prstGeom>
          <a:ln w="0">
            <a:noFill/>
          </a:ln>
        </p:spPr>
      </p:pic>
      <p:sp>
        <p:nvSpPr>
          <p:cNvPr id="150" name="Rechthoek 149"/>
          <p:cNvSpPr/>
          <p:nvPr/>
        </p:nvSpPr>
        <p:spPr>
          <a:xfrm rot="1658400" flipV="1">
            <a:off x="6479280" y="2635560"/>
            <a:ext cx="251640" cy="601560"/>
          </a:xfrm>
          <a:prstGeom prst="rect">
            <a:avLst/>
          </a:prstGeom>
          <a:noFill/>
          <a:ln w="19080">
            <a:solidFill>
              <a:srgbClr val="FF86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Vibrational Efficacy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Rechthoek 151"/>
          <p:cNvSpPr/>
          <p:nvPr/>
        </p:nvSpPr>
        <p:spPr>
          <a:xfrm>
            <a:off x="1415880" y="1273680"/>
            <a:ext cx="278244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Dissociation Probability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Rechthoek 152"/>
          <p:cNvSpPr/>
          <p:nvPr/>
        </p:nvSpPr>
        <p:spPr>
          <a:xfrm>
            <a:off x="6161760" y="1260000"/>
            <a:ext cx="229608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Vibrational Efficacy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Rechthoek 153"/>
          <p:cNvSpPr/>
          <p:nvPr/>
        </p:nvSpPr>
        <p:spPr>
          <a:xfrm>
            <a:off x="3168000" y="3960000"/>
            <a:ext cx="177840" cy="17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55" name="Afbeelding 154"/>
          <p:cNvPicPr/>
          <p:nvPr/>
        </p:nvPicPr>
        <p:blipFill>
          <a:blip r:embed="rId4"/>
          <a:srcRect l="43782" t="10674" r="7807" b="55983"/>
          <a:stretch/>
        </p:blipFill>
        <p:spPr>
          <a:xfrm>
            <a:off x="2970000" y="3905640"/>
            <a:ext cx="808920" cy="316800"/>
          </a:xfrm>
          <a:prstGeom prst="rect">
            <a:avLst/>
          </a:prstGeom>
          <a:ln w="29160">
            <a:solidFill>
              <a:srgbClr val="FF00FD"/>
            </a:solidFill>
            <a:round/>
          </a:ln>
        </p:spPr>
      </p:pic>
      <p:sp>
        <p:nvSpPr>
          <p:cNvPr id="156" name="Rechthoek 155"/>
          <p:cNvSpPr/>
          <p:nvPr/>
        </p:nvSpPr>
        <p:spPr>
          <a:xfrm>
            <a:off x="5496120" y="2340000"/>
            <a:ext cx="262800" cy="1618920"/>
          </a:xfrm>
          <a:prstGeom prst="rect">
            <a:avLst/>
          </a:prstGeom>
          <a:noFill/>
          <a:ln w="38160">
            <a:solidFill>
              <a:srgbClr val="FF00F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4080" rIns="109080" bIns="6408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57" name="Rechthoek 156"/>
          <p:cNvSpPr/>
          <p:nvPr/>
        </p:nvSpPr>
        <p:spPr>
          <a:xfrm rot="4155000" flipV="1">
            <a:off x="7178760" y="3407400"/>
            <a:ext cx="251640" cy="601920"/>
          </a:xfrm>
          <a:prstGeom prst="rect">
            <a:avLst/>
          </a:prstGeom>
          <a:noFill/>
          <a:ln w="19080">
            <a:solidFill>
              <a:srgbClr val="77BC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4720" rIns="99720" bIns="5472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cxnSp>
        <p:nvCxnSpPr>
          <p:cNvPr id="158" name="Verbindingslijn: gebogen 157"/>
          <p:cNvCxnSpPr>
            <a:stCxn id="155" idx="2"/>
            <a:endCxn id="156" idx="1"/>
          </p:cNvCxnSpPr>
          <p:nvPr/>
        </p:nvCxnSpPr>
        <p:spPr>
          <a:xfrm rot="5400000" flipH="1" flipV="1">
            <a:off x="3898440" y="2624760"/>
            <a:ext cx="1073520" cy="2122200"/>
          </a:xfrm>
          <a:prstGeom prst="bentConnector4">
            <a:avLst>
              <a:gd name="adj1" fmla="val -42636"/>
              <a:gd name="adj2" fmla="val 78503"/>
            </a:avLst>
          </a:prstGeom>
          <a:ln w="29160">
            <a:solidFill>
              <a:srgbClr val="FF00FD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12C88D6-1452-4F8E-B066-3163B2DD92B4}" type="slidenum"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Rates from Dynamics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0" name="Afbeelding 159"/>
          <p:cNvPicPr/>
          <p:nvPr/>
        </p:nvPicPr>
        <p:blipFill>
          <a:blip r:embed="rId2"/>
          <a:srcRect b="31580"/>
          <a:stretch/>
        </p:blipFill>
        <p:spPr>
          <a:xfrm>
            <a:off x="487800" y="2160000"/>
            <a:ext cx="4342320" cy="2337480"/>
          </a:xfrm>
          <a:prstGeom prst="rect">
            <a:avLst/>
          </a:prstGeom>
          <a:ln w="0">
            <a:noFill/>
          </a:ln>
        </p:spPr>
      </p:pic>
      <p:pic>
        <p:nvPicPr>
          <p:cNvPr id="161" name="Afbeelding 160"/>
          <p:cNvPicPr/>
          <p:nvPr/>
        </p:nvPicPr>
        <p:blipFill>
          <a:blip r:embed="rId3"/>
          <a:stretch/>
        </p:blipFill>
        <p:spPr>
          <a:xfrm>
            <a:off x="4680360" y="1172520"/>
            <a:ext cx="4554360" cy="3746520"/>
          </a:xfrm>
          <a:prstGeom prst="rect">
            <a:avLst/>
          </a:prstGeom>
          <a:ln w="0">
            <a:noFill/>
          </a:ln>
        </p:spPr>
      </p:pic>
      <p:pic>
        <p:nvPicPr>
          <p:cNvPr id="162" name="Afbeelding 161"/>
          <p:cNvPicPr/>
          <p:nvPr/>
        </p:nvPicPr>
        <p:blipFill>
          <a:blip r:embed="rId4"/>
          <a:stretch/>
        </p:blipFill>
        <p:spPr>
          <a:xfrm>
            <a:off x="4680360" y="1172160"/>
            <a:ext cx="4554360" cy="3746520"/>
          </a:xfrm>
          <a:prstGeom prst="rect">
            <a:avLst/>
          </a:prstGeom>
          <a:ln w="0">
            <a:noFill/>
          </a:ln>
        </p:spPr>
      </p:pic>
      <p:sp>
        <p:nvSpPr>
          <p:cNvPr id="163" name="Rechthoek 162"/>
          <p:cNvSpPr/>
          <p:nvPr/>
        </p:nvSpPr>
        <p:spPr>
          <a:xfrm>
            <a:off x="900000" y="1440000"/>
            <a:ext cx="3598920" cy="12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Substitute </a:t>
            </a:r>
            <a:r>
              <a:rPr lang="en-US" sz="1800" b="0" u="none" strike="noStrike">
                <a:solidFill>
                  <a:srgbClr val="FF860D"/>
                </a:solidFill>
                <a:uFillTx/>
                <a:latin typeface="Arial"/>
                <a:ea typeface="DejaVu Sans"/>
              </a:rPr>
              <a:t>Vibrational Efficacy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into </a:t>
            </a:r>
            <a:r>
              <a:rPr lang="en-US" sz="1800" b="0" u="none" strike="noStrike">
                <a:solidFill>
                  <a:srgbClr val="77BC65"/>
                </a:solidFill>
                <a:uFillTx/>
                <a:latin typeface="Arial"/>
                <a:ea typeface="DejaVu Sans"/>
              </a:rPr>
              <a:t>Fridman-Macheret 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equation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hthoek 163"/>
          <p:cNvSpPr/>
          <p:nvPr/>
        </p:nvSpPr>
        <p:spPr>
          <a:xfrm>
            <a:off x="5544360" y="4401720"/>
            <a:ext cx="1078920" cy="540720"/>
          </a:xfrm>
          <a:prstGeom prst="rect">
            <a:avLst/>
          </a:prstGeom>
          <a:solidFill>
            <a:srgbClr val="77BC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Fridman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Macheret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Rechthoek 164"/>
          <p:cNvSpPr/>
          <p:nvPr/>
        </p:nvSpPr>
        <p:spPr>
          <a:xfrm>
            <a:off x="7812000" y="4366080"/>
            <a:ext cx="1258560" cy="315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Dynamics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Rechthoek 165"/>
          <p:cNvSpPr/>
          <p:nvPr/>
        </p:nvSpPr>
        <p:spPr>
          <a:xfrm>
            <a:off x="6696720" y="4402080"/>
            <a:ext cx="1150920" cy="540720"/>
          </a:xfrm>
          <a:prstGeom prst="rect">
            <a:avLst/>
          </a:prstGeom>
          <a:solidFill>
            <a:srgbClr val="FF972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Vibrational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Efficacy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7425103-D779-4F70-8167-A86A794C13CB}" type="slidenum"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Take Home Message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440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Vibrational Excitations have </a:t>
            </a: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major influence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on reaction rates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Even for </a:t>
            </a: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Thermal Catalysis</a:t>
            </a: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 Vibrational Excitations dominate</a:t>
            </a: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Dynamical effects </a:t>
            </a:r>
            <a:r>
              <a:rPr lang="en-US" sz="2400" b="1" u="none" strike="noStrike">
                <a:solidFill>
                  <a:srgbClr val="000000"/>
                </a:solidFill>
                <a:uFillTx/>
                <a:latin typeface="Arial"/>
              </a:rPr>
              <a:t>lower base reactivity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Afbeelding 168"/>
          <p:cNvPicPr/>
          <p:nvPr/>
        </p:nvPicPr>
        <p:blipFill>
          <a:blip r:embed="rId2"/>
          <a:stretch/>
        </p:blipFill>
        <p:spPr>
          <a:xfrm>
            <a:off x="4680720" y="1172520"/>
            <a:ext cx="4554360" cy="3746520"/>
          </a:xfrm>
          <a:prstGeom prst="rect">
            <a:avLst/>
          </a:prstGeom>
          <a:ln w="0">
            <a:noFill/>
          </a:ln>
        </p:spPr>
      </p:pic>
      <p:sp>
        <p:nvSpPr>
          <p:cNvPr id="170" name="Rechthoek 169"/>
          <p:cNvSpPr/>
          <p:nvPr/>
        </p:nvSpPr>
        <p:spPr>
          <a:xfrm>
            <a:off x="5544360" y="4402080"/>
            <a:ext cx="1078920" cy="540720"/>
          </a:xfrm>
          <a:prstGeom prst="rect">
            <a:avLst/>
          </a:prstGeom>
          <a:solidFill>
            <a:srgbClr val="77BC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Fridman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Macheret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Rechthoek 170"/>
          <p:cNvSpPr/>
          <p:nvPr/>
        </p:nvSpPr>
        <p:spPr>
          <a:xfrm>
            <a:off x="7812000" y="4366440"/>
            <a:ext cx="1258560" cy="315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Dynamics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2" name="Rechthoek 171"/>
          <p:cNvSpPr/>
          <p:nvPr/>
        </p:nvSpPr>
        <p:spPr>
          <a:xfrm>
            <a:off x="6696720" y="4402440"/>
            <a:ext cx="1150920" cy="540720"/>
          </a:xfrm>
          <a:prstGeom prst="rect">
            <a:avLst/>
          </a:prstGeom>
          <a:solidFill>
            <a:srgbClr val="FF972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Vibrational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Efficacy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43290D55-FB00-467B-8BB1-D4768DBB2F2A}" type="slidenum"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Probabilities from Dynamics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4" name="Afbeelding 173"/>
          <p:cNvPicPr/>
          <p:nvPr/>
        </p:nvPicPr>
        <p:blipFill>
          <a:blip r:embed="rId2"/>
          <a:stretch/>
        </p:blipFill>
        <p:spPr>
          <a:xfrm>
            <a:off x="900000" y="1328760"/>
            <a:ext cx="3957840" cy="3349080"/>
          </a:xfrm>
          <a:prstGeom prst="rect">
            <a:avLst/>
          </a:prstGeom>
          <a:ln w="0">
            <a:noFill/>
          </a:ln>
        </p:spPr>
      </p:pic>
      <p:pic>
        <p:nvPicPr>
          <p:cNvPr id="175" name="Afbeelding 174"/>
          <p:cNvPicPr/>
          <p:nvPr/>
        </p:nvPicPr>
        <p:blipFill>
          <a:blip r:embed="rId3"/>
          <a:stretch/>
        </p:blipFill>
        <p:spPr>
          <a:xfrm>
            <a:off x="5187240" y="1515600"/>
            <a:ext cx="4170600" cy="2982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5BE5F944-605F-484B-90EE-D03C6C5A36C1}" type="slidenum"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Dissociation Probabilities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7" name="Afbeelding 176"/>
          <p:cNvPicPr/>
          <p:nvPr/>
        </p:nvPicPr>
        <p:blipFill>
          <a:blip r:embed="rId2"/>
          <a:srcRect r="7975"/>
          <a:stretch/>
        </p:blipFill>
        <p:spPr>
          <a:xfrm>
            <a:off x="5203080" y="1620000"/>
            <a:ext cx="4154400" cy="3057840"/>
          </a:xfrm>
          <a:prstGeom prst="rect">
            <a:avLst/>
          </a:prstGeom>
          <a:ln w="0">
            <a:noFill/>
          </a:ln>
        </p:spPr>
      </p:pic>
      <p:pic>
        <p:nvPicPr>
          <p:cNvPr id="178" name="Afbeelding 177"/>
          <p:cNvPicPr/>
          <p:nvPr/>
        </p:nvPicPr>
        <p:blipFill>
          <a:blip r:embed="rId3"/>
          <a:srcRect b="16"/>
          <a:stretch/>
        </p:blipFill>
        <p:spPr>
          <a:xfrm>
            <a:off x="540000" y="1440000"/>
            <a:ext cx="4342320" cy="34171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B5C909BD-B01E-479A-852C-31418D4B4A31}" type="slidenum"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Vibrational Distribution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0" name="Afbeelding 179"/>
          <p:cNvPicPr/>
          <p:nvPr/>
        </p:nvPicPr>
        <p:blipFill>
          <a:blip r:embed="rId2"/>
          <a:stretch/>
        </p:blipFill>
        <p:spPr>
          <a:xfrm>
            <a:off x="382680" y="1326240"/>
            <a:ext cx="8975160" cy="3308400"/>
          </a:xfrm>
          <a:prstGeom prst="rect">
            <a:avLst/>
          </a:prstGeom>
          <a:ln w="0">
            <a:noFill/>
          </a:ln>
        </p:spPr>
      </p:pic>
      <p:sp>
        <p:nvSpPr>
          <p:cNvPr id="181" name="Rechthoek 180"/>
          <p:cNvSpPr/>
          <p:nvPr/>
        </p:nvSpPr>
        <p:spPr>
          <a:xfrm>
            <a:off x="612000" y="5292000"/>
            <a:ext cx="52369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Treanor, C. E.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JCP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(2003)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B144AB3D-4B2A-4900-A1AE-274427A8D664}" type="slidenum"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Vibrational Quantization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3" name="Afbeelding 182"/>
          <p:cNvPicPr/>
          <p:nvPr/>
        </p:nvPicPr>
        <p:blipFill>
          <a:blip r:embed="rId2"/>
          <a:stretch/>
        </p:blipFill>
        <p:spPr>
          <a:xfrm>
            <a:off x="1620000" y="1172520"/>
            <a:ext cx="6657840" cy="3259800"/>
          </a:xfrm>
          <a:prstGeom prst="rect">
            <a:avLst/>
          </a:prstGeom>
          <a:ln w="0">
            <a:noFill/>
          </a:ln>
        </p:spPr>
      </p:pic>
      <p:sp>
        <p:nvSpPr>
          <p:cNvPr id="184" name="Rechthoek 183"/>
          <p:cNvSpPr/>
          <p:nvPr/>
        </p:nvSpPr>
        <p:spPr>
          <a:xfrm>
            <a:off x="1440000" y="4500000"/>
            <a:ext cx="755784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u="none" strike="sngStrike">
                <a:solidFill>
                  <a:srgbClr val="000000"/>
                </a:solidFill>
                <a:uFillTx/>
                <a:latin typeface="Arial"/>
                <a:ea typeface="DejaVu Sans"/>
              </a:rPr>
              <a:t>Wavefunction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	</a:t>
            </a:r>
            <a:r>
              <a:rPr lang="en-US" sz="2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→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	Classical Oscillation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B6FE6A0A-60A5-4F79-8DFA-0D20170CA796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Potential Energy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6" name="Afbeelding 185"/>
          <p:cNvPicPr/>
          <p:nvPr/>
        </p:nvPicPr>
        <p:blipFill>
          <a:blip r:embed="rId2"/>
          <a:stretch/>
        </p:blipFill>
        <p:spPr>
          <a:xfrm>
            <a:off x="1080000" y="1260000"/>
            <a:ext cx="4497840" cy="3331440"/>
          </a:xfrm>
          <a:prstGeom prst="rect">
            <a:avLst/>
          </a:prstGeom>
          <a:ln w="0">
            <a:noFill/>
          </a:ln>
        </p:spPr>
      </p:pic>
      <p:sp>
        <p:nvSpPr>
          <p:cNvPr id="187" name="Rechte verbindingslijn 186"/>
          <p:cNvSpPr/>
          <p:nvPr/>
        </p:nvSpPr>
        <p:spPr>
          <a:xfrm>
            <a:off x="3677400" y="3731400"/>
            <a:ext cx="540000" cy="360"/>
          </a:xfrm>
          <a:prstGeom prst="line">
            <a:avLst/>
          </a:prstGeom>
          <a:ln w="29160">
            <a:solidFill>
              <a:srgbClr val="5983B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-59400" rIns="104400" bIns="-594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88" name="Rechte verbindingslijn 187"/>
          <p:cNvSpPr/>
          <p:nvPr/>
        </p:nvSpPr>
        <p:spPr>
          <a:xfrm>
            <a:off x="3947400" y="3461400"/>
            <a:ext cx="360" cy="540000"/>
          </a:xfrm>
          <a:prstGeom prst="line">
            <a:avLst/>
          </a:prstGeom>
          <a:ln w="12600">
            <a:solidFill>
              <a:srgbClr val="FF860D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89" name="Rechte verbindingslijn 188"/>
          <p:cNvSpPr/>
          <p:nvPr/>
        </p:nvSpPr>
        <p:spPr>
          <a:xfrm>
            <a:off x="1980000" y="1710000"/>
            <a:ext cx="540000" cy="360"/>
          </a:xfrm>
          <a:prstGeom prst="line">
            <a:avLst/>
          </a:prstGeom>
          <a:ln w="0">
            <a:solidFill>
              <a:srgbClr val="5983B0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90" name="Rechte verbindingslijn 189"/>
          <p:cNvSpPr/>
          <p:nvPr/>
        </p:nvSpPr>
        <p:spPr>
          <a:xfrm>
            <a:off x="2250000" y="1440000"/>
            <a:ext cx="360" cy="540000"/>
          </a:xfrm>
          <a:prstGeom prst="line">
            <a:avLst/>
          </a:prstGeom>
          <a:ln w="0">
            <a:solidFill>
              <a:srgbClr val="FF860D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91" name="Rechte verbindingslijn 190"/>
          <p:cNvSpPr/>
          <p:nvPr/>
        </p:nvSpPr>
        <p:spPr>
          <a:xfrm>
            <a:off x="1980000" y="1710000"/>
            <a:ext cx="540000" cy="360"/>
          </a:xfrm>
          <a:prstGeom prst="line">
            <a:avLst/>
          </a:prstGeom>
          <a:ln w="12600">
            <a:solidFill>
              <a:srgbClr val="5983B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-51120" rIns="96120" bIns="-5112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92" name="Rechte verbindingslijn 191"/>
          <p:cNvSpPr/>
          <p:nvPr/>
        </p:nvSpPr>
        <p:spPr>
          <a:xfrm>
            <a:off x="2250000" y="1440000"/>
            <a:ext cx="360" cy="540000"/>
          </a:xfrm>
          <a:prstGeom prst="line">
            <a:avLst/>
          </a:prstGeom>
          <a:ln w="29160">
            <a:solidFill>
              <a:srgbClr val="FF860D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9400" rIns="104400" bIns="594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93" name="Rechthoek 192"/>
          <p:cNvSpPr/>
          <p:nvPr/>
        </p:nvSpPr>
        <p:spPr>
          <a:xfrm>
            <a:off x="5940000" y="3060000"/>
            <a:ext cx="341784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5983B0"/>
                </a:solidFill>
                <a:uFillTx/>
                <a:latin typeface="Arial"/>
                <a:ea typeface="DejaVu Sans"/>
              </a:rPr>
              <a:t>Vibrational Momentum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5983B0"/>
                </a:solidFill>
                <a:uFillTx/>
                <a:latin typeface="Arial"/>
                <a:ea typeface="DejaVu Sans"/>
              </a:rPr>
              <a:t>- After the bend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4" name="Rechthoek 193"/>
          <p:cNvSpPr/>
          <p:nvPr/>
        </p:nvSpPr>
        <p:spPr>
          <a:xfrm>
            <a:off x="5940000" y="1800000"/>
            <a:ext cx="3237840" cy="89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FF972F"/>
                </a:solidFill>
                <a:uFillTx/>
                <a:latin typeface="Arial"/>
                <a:ea typeface="DejaVu Sans"/>
              </a:rPr>
              <a:t>Incident Momentum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FF972F"/>
                </a:solidFill>
                <a:uFillTx/>
                <a:latin typeface="Arial"/>
                <a:ea typeface="DejaVu Sans"/>
              </a:rPr>
              <a:t>- before the bend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F6C8220-973F-4AF7-9B1A-C470BB08DE2C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Thermal Contributions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6" name="Afbeelding 195"/>
          <p:cNvPicPr/>
          <p:nvPr/>
        </p:nvPicPr>
        <p:blipFill>
          <a:blip r:embed="rId2"/>
          <a:stretch/>
        </p:blipFill>
        <p:spPr>
          <a:xfrm>
            <a:off x="720000" y="1080000"/>
            <a:ext cx="8817840" cy="37177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FB34796A-E6EF-4EEA-9AFF-506E617BB71B}" type="slidenum"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8760" cy="9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zxx" sz="4400" b="1" u="none" strike="noStrike">
                <a:solidFill>
                  <a:srgbClr val="000000"/>
                </a:solidFill>
                <a:uFillTx/>
                <a:latin typeface="Open Sans"/>
              </a:rPr>
              <a:t>Heterogeneous Catalysis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113080" y="1440000"/>
            <a:ext cx="4424040" cy="328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Highly activated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Extreme reaction conditions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1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High energy usage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" name="Afbeelding 100"/>
          <p:cNvPicPr/>
          <p:nvPr/>
        </p:nvPicPr>
        <p:blipFill>
          <a:blip r:embed="rId2"/>
          <a:stretch/>
        </p:blipFill>
        <p:spPr>
          <a:xfrm>
            <a:off x="571680" y="1260000"/>
            <a:ext cx="3745800" cy="3600000"/>
          </a:xfrm>
          <a:prstGeom prst="rect">
            <a:avLst/>
          </a:prstGeom>
          <a:ln w="0">
            <a:noFill/>
          </a:ln>
        </p:spPr>
      </p:pic>
      <p:sp>
        <p:nvSpPr>
          <p:cNvPr id="102" name="Cirkel: leeg 101"/>
          <p:cNvSpPr/>
          <p:nvPr/>
        </p:nvSpPr>
        <p:spPr>
          <a:xfrm>
            <a:off x="2255040" y="1226160"/>
            <a:ext cx="1108440" cy="1140840"/>
          </a:xfrm>
          <a:prstGeom prst="donut">
            <a:avLst>
              <a:gd name="adj" fmla="val 7851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13ECD90-8268-4177-83B6-821C3E81ADA5}" type="slidenum"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Plasma Contributions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8" name="Afbeelding 197"/>
          <p:cNvPicPr/>
          <p:nvPr/>
        </p:nvPicPr>
        <p:blipFill>
          <a:blip r:embed="rId2"/>
          <a:stretch/>
        </p:blipFill>
        <p:spPr>
          <a:xfrm>
            <a:off x="696960" y="1127880"/>
            <a:ext cx="8480880" cy="3575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3F95D426-E1B8-4B3A-85DF-6B2DCD1BF73F}" type="slidenum"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84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Thermal Vibrational Efficacy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0" name="Afbeelding 199"/>
          <p:cNvPicPr/>
          <p:nvPr/>
        </p:nvPicPr>
        <p:blipFill>
          <a:blip r:embed="rId2"/>
          <a:stretch/>
        </p:blipFill>
        <p:spPr>
          <a:xfrm>
            <a:off x="742680" y="1172520"/>
            <a:ext cx="8255160" cy="3648600"/>
          </a:xfrm>
          <a:prstGeom prst="rect">
            <a:avLst/>
          </a:prstGeom>
          <a:ln w="0">
            <a:noFill/>
          </a:ln>
        </p:spPr>
      </p:pic>
      <p:sp>
        <p:nvSpPr>
          <p:cNvPr id="201" name="Rechthoek 200"/>
          <p:cNvSpPr/>
          <p:nvPr/>
        </p:nvSpPr>
        <p:spPr>
          <a:xfrm>
            <a:off x="612000" y="5292000"/>
            <a:ext cx="56635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Kedalo, Y. M.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JPCC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(2023)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89E8A64-F4B0-450B-8EEA-CE0157810376}" type="slidenum"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8760" cy="9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zxx" sz="4400" b="1" u="none" strike="noStrike">
                <a:solidFill>
                  <a:srgbClr val="000000"/>
                </a:solidFill>
                <a:uFillTx/>
                <a:latin typeface="Open Sans"/>
              </a:rPr>
              <a:t>Plasma Catalysis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" name="Afbeelding 103"/>
          <p:cNvPicPr/>
          <p:nvPr/>
        </p:nvPicPr>
        <p:blipFill>
          <a:blip r:embed="rId2"/>
          <a:stretch/>
        </p:blipFill>
        <p:spPr>
          <a:xfrm>
            <a:off x="900000" y="1418040"/>
            <a:ext cx="6117480" cy="3439440"/>
          </a:xfrm>
          <a:prstGeom prst="rect">
            <a:avLst/>
          </a:prstGeom>
          <a:ln w="0">
            <a:noFill/>
          </a:ln>
        </p:spPr>
      </p:pic>
      <p:sp>
        <p:nvSpPr>
          <p:cNvPr id="105" name="Rechthoek 104"/>
          <p:cNvSpPr/>
          <p:nvPr/>
        </p:nvSpPr>
        <p:spPr>
          <a:xfrm>
            <a:off x="6840000" y="1620000"/>
            <a:ext cx="2877480" cy="30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Efficient Activation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Instant on/off switching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Mechanism poorly understood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9A6D30-AE11-495D-B0B5-0CC9CAA54304}" type="slidenum"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Plasma-Surface Interactions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7" name="Afbeelding 106"/>
          <p:cNvPicPr/>
          <p:nvPr/>
        </p:nvPicPr>
        <p:blipFill>
          <a:blip r:embed="rId2"/>
          <a:stretch/>
        </p:blipFill>
        <p:spPr>
          <a:xfrm>
            <a:off x="1167480" y="1096560"/>
            <a:ext cx="7830000" cy="3760920"/>
          </a:xfrm>
          <a:prstGeom prst="rect">
            <a:avLst/>
          </a:prstGeom>
          <a:ln w="0">
            <a:noFill/>
          </a:ln>
        </p:spPr>
      </p:pic>
      <p:sp>
        <p:nvSpPr>
          <p:cNvPr id="108" name="Ovaal 107"/>
          <p:cNvSpPr/>
          <p:nvPr/>
        </p:nvSpPr>
        <p:spPr>
          <a:xfrm>
            <a:off x="2846520" y="1758240"/>
            <a:ext cx="717480" cy="71748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83160" rIns="128160" bIns="8316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9" name="Rechthoek 108"/>
          <p:cNvSpPr/>
          <p:nvPr/>
        </p:nvSpPr>
        <p:spPr>
          <a:xfrm>
            <a:off x="3060000" y="4500000"/>
            <a:ext cx="1797480" cy="40752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83160" rIns="128160" bIns="8316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0" name="Rechthoek 109"/>
          <p:cNvSpPr/>
          <p:nvPr/>
        </p:nvSpPr>
        <p:spPr>
          <a:xfrm>
            <a:off x="604800" y="5300640"/>
            <a:ext cx="46861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Bogaerts, A.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ACS Energy Lett.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(2018)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69AEBBD-BD91-49AE-872B-A65EC13D3AFF}" type="slidenum"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Vibrational Excitations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2" name="Afbeelding 111"/>
          <p:cNvPicPr/>
          <p:nvPr/>
        </p:nvPicPr>
        <p:blipFill>
          <a:blip r:embed="rId2"/>
          <a:stretch/>
        </p:blipFill>
        <p:spPr>
          <a:xfrm>
            <a:off x="4555080" y="1172520"/>
            <a:ext cx="4802400" cy="3601080"/>
          </a:xfrm>
          <a:prstGeom prst="rect">
            <a:avLst/>
          </a:prstGeom>
          <a:ln w="0">
            <a:noFill/>
          </a:ln>
        </p:spPr>
      </p:pic>
      <p:sp>
        <p:nvSpPr>
          <p:cNvPr id="113" name="Rechthoek 112"/>
          <p:cNvSpPr/>
          <p:nvPr/>
        </p:nvSpPr>
        <p:spPr>
          <a:xfrm>
            <a:off x="720000" y="1260000"/>
            <a:ext cx="3597480" cy="34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Energy channel depends on input power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Vibrational Excitations </a:t>
            </a: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are major energy channel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Vibrations are </a:t>
            </a: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long-lived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Rechthoek 113"/>
          <p:cNvSpPr/>
          <p:nvPr/>
        </p:nvSpPr>
        <p:spPr>
          <a:xfrm>
            <a:off x="596520" y="5300640"/>
            <a:ext cx="46861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Bogaerts, A.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ACS Energy Lett.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(2018)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7ED9EE5-2C83-4161-8DCA-9D1E15B05E09}" type="slidenum"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Nitrogen Dissociation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6" name="Afbeelding 115"/>
          <p:cNvPicPr/>
          <p:nvPr/>
        </p:nvPicPr>
        <p:blipFill>
          <a:blip r:embed="rId2"/>
          <a:stretch/>
        </p:blipFill>
        <p:spPr>
          <a:xfrm>
            <a:off x="540000" y="1620000"/>
            <a:ext cx="4677480" cy="2993760"/>
          </a:xfrm>
          <a:prstGeom prst="rect">
            <a:avLst/>
          </a:prstGeom>
          <a:ln w="0">
            <a:noFill/>
          </a:ln>
        </p:spPr>
      </p:pic>
      <p:sp>
        <p:nvSpPr>
          <p:cNvPr id="117" name="Rechthoek 116"/>
          <p:cNvSpPr/>
          <p:nvPr/>
        </p:nvSpPr>
        <p:spPr>
          <a:xfrm>
            <a:off x="5580360" y="1260000"/>
            <a:ext cx="3597480" cy="30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N</a:t>
            </a:r>
            <a:r>
              <a:rPr lang="en-US" sz="2100" b="1" u="none" strike="noStrike" baseline="-8000">
                <a:solidFill>
                  <a:srgbClr val="000000"/>
                </a:solidFill>
                <a:uFillTx/>
                <a:latin typeface="Arial"/>
                <a:ea typeface="DejaVu Sans"/>
              </a:rPr>
              <a:t>2</a:t>
            </a: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dissociation</a:t>
            </a: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is rate-limiting step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Ru(0001) surface </a:t>
            </a:r>
            <a:r>
              <a:rPr lang="en-US" sz="21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lowers energy barrier</a:t>
            </a: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to ~2 eV</a:t>
            </a:r>
            <a:br>
              <a:rPr sz="2100"/>
            </a:b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Rate constant</a:t>
            </a:r>
            <a:endParaRPr lang="en-US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8" name="Afbeelding 117"/>
          <p:cNvPicPr/>
          <p:nvPr/>
        </p:nvPicPr>
        <p:blipFill>
          <a:blip r:embed="rId3"/>
          <a:stretch/>
        </p:blipFill>
        <p:spPr>
          <a:xfrm>
            <a:off x="6297840" y="4115160"/>
            <a:ext cx="2340000" cy="9226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C9910B-BD8E-4980-B242-2973091F2159}" type="slidenum"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State-specific Rate Constants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0" name="Afbeelding 119"/>
          <p:cNvPicPr/>
          <p:nvPr/>
        </p:nvPicPr>
        <p:blipFill>
          <a:blip r:embed="rId2"/>
          <a:stretch/>
        </p:blipFill>
        <p:spPr>
          <a:xfrm>
            <a:off x="900000" y="648000"/>
            <a:ext cx="8277480" cy="3737520"/>
          </a:xfrm>
          <a:prstGeom prst="rect">
            <a:avLst/>
          </a:prstGeom>
          <a:ln w="0">
            <a:noFill/>
          </a:ln>
        </p:spPr>
      </p:pic>
      <p:sp>
        <p:nvSpPr>
          <p:cNvPr id="121" name="Rechthoek 120"/>
          <p:cNvSpPr/>
          <p:nvPr/>
        </p:nvSpPr>
        <p:spPr>
          <a:xfrm>
            <a:off x="990720" y="4556160"/>
            <a:ext cx="8098920" cy="3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Introduce vibrational quantum number dependent rate constants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Rechthoek 121"/>
          <p:cNvSpPr/>
          <p:nvPr/>
        </p:nvSpPr>
        <p:spPr>
          <a:xfrm>
            <a:off x="924840" y="4860000"/>
            <a:ext cx="35737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23" name="Rechthoek 122"/>
          <p:cNvSpPr/>
          <p:nvPr/>
        </p:nvSpPr>
        <p:spPr>
          <a:xfrm>
            <a:off x="632520" y="5300640"/>
            <a:ext cx="468612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Mehta, P.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Nature Catal.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(2018)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A2E17D6-A12F-452C-A541-BBB4693379F8}" type="slidenum"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3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u="none" strike="noStrike">
                <a:solidFill>
                  <a:srgbClr val="000000"/>
                </a:solidFill>
                <a:uFillTx/>
                <a:latin typeface="Open Sans"/>
              </a:rPr>
              <a:t>Fridman-Macheret Model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5" name="Afbeelding 124"/>
          <p:cNvPicPr/>
          <p:nvPr/>
        </p:nvPicPr>
        <p:blipFill>
          <a:blip r:embed="rId2"/>
          <a:srcRect l="32039" t="45206" r="31715" b="32172"/>
          <a:stretch/>
        </p:blipFill>
        <p:spPr>
          <a:xfrm>
            <a:off x="5004360" y="2016360"/>
            <a:ext cx="1438560" cy="538560"/>
          </a:xfrm>
          <a:prstGeom prst="rect">
            <a:avLst/>
          </a:prstGeom>
          <a:ln w="0">
            <a:noFill/>
          </a:ln>
        </p:spPr>
      </p:pic>
      <p:grpSp>
        <p:nvGrpSpPr>
          <p:cNvPr id="126" name="Groep 125"/>
          <p:cNvGrpSpPr/>
          <p:nvPr/>
        </p:nvGrpSpPr>
        <p:grpSpPr>
          <a:xfrm>
            <a:off x="6552000" y="1224000"/>
            <a:ext cx="2870280" cy="3989880"/>
            <a:chOff x="6552000" y="1224000"/>
            <a:chExt cx="2870280" cy="3989880"/>
          </a:xfrm>
        </p:grpSpPr>
        <p:pic>
          <p:nvPicPr>
            <p:cNvPr id="127" name="Afbeelding 126"/>
            <p:cNvPicPr/>
            <p:nvPr/>
          </p:nvPicPr>
          <p:blipFill>
            <a:blip r:embed="rId3"/>
            <a:srcRect r="51931"/>
            <a:stretch/>
          </p:blipFill>
          <p:spPr>
            <a:xfrm>
              <a:off x="6552000" y="1224000"/>
              <a:ext cx="2329920" cy="3989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8" name="Afbeelding 127"/>
            <p:cNvPicPr/>
            <p:nvPr/>
          </p:nvPicPr>
          <p:blipFill>
            <a:blip r:embed="rId3"/>
            <a:srcRect l="88845"/>
            <a:stretch/>
          </p:blipFill>
          <p:spPr>
            <a:xfrm>
              <a:off x="8884080" y="1224000"/>
              <a:ext cx="538200" cy="3989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9" name="Rechthoek 128"/>
          <p:cNvSpPr/>
          <p:nvPr/>
        </p:nvSpPr>
        <p:spPr>
          <a:xfrm>
            <a:off x="623520" y="5203440"/>
            <a:ext cx="549540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Mehta, P. et al. </a:t>
            </a:r>
            <a:r>
              <a:rPr lang="en-US" sz="12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Nature Catal.</a:t>
            </a:r>
            <a:r>
              <a:rPr lang="en-US" sz="12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2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(2018)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Fridman, A., “</a:t>
            </a:r>
            <a:r>
              <a:rPr lang="en-US" sz="12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Plasma Chemistry”, CUP</a:t>
            </a:r>
            <a:r>
              <a:rPr lang="en-US" sz="12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2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(2008)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Rechthoek 129"/>
          <p:cNvSpPr/>
          <p:nvPr/>
        </p:nvSpPr>
        <p:spPr>
          <a:xfrm>
            <a:off x="6994440" y="1135440"/>
            <a:ext cx="24278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Microkinetic Modelling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Rechthoek 130"/>
          <p:cNvSpPr/>
          <p:nvPr/>
        </p:nvSpPr>
        <p:spPr>
          <a:xfrm>
            <a:off x="504000" y="1440000"/>
            <a:ext cx="6118920" cy="6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Reducing energy barrier by </a:t>
            </a:r>
            <a:r>
              <a:rPr lang="en-US" sz="1800" b="0" u="none" strike="noStrike">
                <a:solidFill>
                  <a:srgbClr val="77BC65"/>
                </a:solidFill>
                <a:uFillTx/>
                <a:latin typeface="Arial"/>
                <a:ea typeface="DejaVu Sans"/>
              </a:rPr>
              <a:t>fraction</a:t>
            </a: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 of Vibrational Energy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2" name="Afbeelding 131"/>
          <p:cNvPicPr/>
          <p:nvPr/>
        </p:nvPicPr>
        <p:blipFill>
          <a:blip r:embed="rId4"/>
          <a:srcRect t="16299" b="17071"/>
          <a:stretch/>
        </p:blipFill>
        <p:spPr>
          <a:xfrm>
            <a:off x="1329840" y="2807280"/>
            <a:ext cx="4609080" cy="2303640"/>
          </a:xfrm>
          <a:prstGeom prst="rect">
            <a:avLst/>
          </a:prstGeom>
          <a:ln w="0">
            <a:noFill/>
          </a:ln>
        </p:spPr>
      </p:pic>
      <p:pic>
        <p:nvPicPr>
          <p:cNvPr id="133" name="Afbeelding 132"/>
          <p:cNvPicPr/>
          <p:nvPr/>
        </p:nvPicPr>
        <p:blipFill>
          <a:blip r:embed="rId2"/>
          <a:srcRect b="62337"/>
          <a:stretch/>
        </p:blipFill>
        <p:spPr>
          <a:xfrm>
            <a:off x="432000" y="1836000"/>
            <a:ext cx="3972240" cy="897840"/>
          </a:xfrm>
          <a:prstGeom prst="rect">
            <a:avLst/>
          </a:prstGeom>
          <a:ln w="0">
            <a:noFill/>
          </a:ln>
        </p:spPr>
      </p:pic>
      <p:sp>
        <p:nvSpPr>
          <p:cNvPr id="134" name="Rechthoek 133"/>
          <p:cNvSpPr/>
          <p:nvPr/>
        </p:nvSpPr>
        <p:spPr>
          <a:xfrm>
            <a:off x="7596360" y="4654080"/>
            <a:ext cx="934560" cy="430560"/>
          </a:xfrm>
          <a:prstGeom prst="rect">
            <a:avLst/>
          </a:prstGeom>
          <a:solidFill>
            <a:srgbClr val="77BC6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Fridman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Macheret</a:t>
            </a:r>
            <a:endParaRPr lang="en-US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EE657EB-63AF-4556-AE93-0539978CEB85}" type="slidenum"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8760" cy="9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zxx" sz="4400" b="1" u="none" strike="noStrike">
                <a:solidFill>
                  <a:srgbClr val="000000"/>
                </a:solidFill>
                <a:uFillTx/>
                <a:latin typeface="Open Sans"/>
              </a:rPr>
              <a:t>Quasi-classical Trajectories</a:t>
            </a: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4040" cy="328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62500" lnSpcReduction="19999"/>
          </a:bodyPr>
          <a:lstStyle/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Molecular Dynamics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Quantized initial state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Surface motion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Neural Network Potential</a:t>
            </a:r>
            <a:r>
              <a:rPr lang="zxx" sz="3200" b="0" u="none" strike="noStrike" baseline="33000">
                <a:solidFill>
                  <a:srgbClr val="000000"/>
                </a:solidFill>
                <a:uFillTx/>
                <a:latin typeface="Open Sans"/>
                <a:ea typeface="Noto Sans CJK SC"/>
              </a:rPr>
              <a:t>1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Computing Reaction probabilities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Incidence energy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xx" sz="3200" b="0" u="none" strike="noStrike">
                <a:solidFill>
                  <a:srgbClr val="000000"/>
                </a:solidFill>
                <a:uFillTx/>
                <a:latin typeface="Open Sans"/>
                <a:ea typeface="Noto Sans CJK SC"/>
              </a:rPr>
              <a:t>Vibrational quantum number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2268"/>
              </a:spcBef>
              <a:spcAft>
                <a:spcPts val="850"/>
              </a:spcAft>
              <a:buNone/>
              <a:tabLst>
                <a:tab pos="0" algn="l"/>
              </a:tabLst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Rechthoek 137"/>
          <p:cNvSpPr/>
          <p:nvPr/>
        </p:nvSpPr>
        <p:spPr>
          <a:xfrm>
            <a:off x="576000" y="5292000"/>
            <a:ext cx="5689800" cy="2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00" b="0" u="none" strike="noStrike" baseline="33000">
                <a:solidFill>
                  <a:srgbClr val="FFFFFF"/>
                </a:solidFill>
                <a:uFillTx/>
                <a:latin typeface="Arial"/>
                <a:ea typeface="DejaVu Sans"/>
              </a:rPr>
              <a:t>1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Shakouri, K. et al. </a:t>
            </a:r>
            <a:r>
              <a:rPr lang="en-US" sz="1300" b="0" i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JPCL</a:t>
            </a:r>
            <a:r>
              <a:rPr lang="en-US" sz="1300" b="0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 </a:t>
            </a:r>
            <a:r>
              <a:rPr lang="en-US" sz="13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(2017)</a:t>
            </a:r>
            <a:endParaRPr lang="en-US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5FB728A-BF24-4B38-A9F8-AA94163E4F81}" type="slidenum">
              <a:t>9</a:t>
            </a:fld>
            <a:endParaRPr/>
          </a:p>
        </p:txBody>
      </p:sp>
      <p:pic>
        <p:nvPicPr>
          <p:cNvPr id="3" name="test2">
            <a:hlinkClick r:id="" action="ppaction://media"/>
            <a:extLst>
              <a:ext uri="{FF2B5EF4-FFF2-40B4-BE49-F238E27FC236}">
                <a16:creationId xmlns:a16="http://schemas.microsoft.com/office/drawing/2014/main" id="{5842B4C1-FD62-E536-D20E-28F0EC707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0185" y="1168827"/>
            <a:ext cx="3603438" cy="359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Aangepast</PresentationFormat>
  <Slides>21</Slides>
  <Notes>0</Notes>
  <HiddenSlides>0</HiddenSlides>
  <ScaleCrop>false</ScaleCrop>
  <HeadingPairs>
    <vt:vector size="4" baseType="variant">
      <vt:variant>
        <vt:lpstr>Thema</vt:lpstr>
      </vt:variant>
      <vt:variant>
        <vt:i4>9</vt:i4>
      </vt:variant>
      <vt:variant>
        <vt:lpstr>Diatitels</vt:lpstr>
      </vt:variant>
      <vt:variant>
        <vt:i4>21</vt:i4>
      </vt:variant>
    </vt:vector>
  </HeadingPairs>
  <TitlesOfParts>
    <vt:vector size="30" baseType="lpstr"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Office</vt:lpstr>
      <vt:lpstr>PowerPoint-presentatie</vt:lpstr>
      <vt:lpstr>Heterogeneous Catalysis</vt:lpstr>
      <vt:lpstr>Plasma Catalysis</vt:lpstr>
      <vt:lpstr>Plasma-Surface Interactions</vt:lpstr>
      <vt:lpstr>Vibrational Excitations</vt:lpstr>
      <vt:lpstr>Nitrogen Dissociation</vt:lpstr>
      <vt:lpstr>State-specific Rate Constants</vt:lpstr>
      <vt:lpstr>Fridman-Macheret Model</vt:lpstr>
      <vt:lpstr>Quasi-classical Trajectories</vt:lpstr>
      <vt:lpstr>Vibrational Efficacy</vt:lpstr>
      <vt:lpstr>Vibrational Efficacy</vt:lpstr>
      <vt:lpstr>Rates from Dynamics</vt:lpstr>
      <vt:lpstr>Take Home Message</vt:lpstr>
      <vt:lpstr>Probabilities from Dynamics</vt:lpstr>
      <vt:lpstr>Dissociation Probabilities</vt:lpstr>
      <vt:lpstr>Vibrational Distribution</vt:lpstr>
      <vt:lpstr>Vibrational Quantization</vt:lpstr>
      <vt:lpstr>Potential Energy</vt:lpstr>
      <vt:lpstr>Thermal Contributions</vt:lpstr>
      <vt:lpstr>Plasma Contributions</vt:lpstr>
      <vt:lpstr>Thermal Vibrational Efficacy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revision>16</cp:revision>
  <dcterms:created xsi:type="dcterms:W3CDTF">2024-09-15T10:30:17Z</dcterms:created>
  <dcterms:modified xsi:type="dcterms:W3CDTF">2024-12-02T12:56:05Z</dcterms:modified>
  <dc:language>nl-NL</dc:language>
</cp:coreProperties>
</file>